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1"/>
    <p:sldId id="257" r:id="rId12"/>
    <p:sldId id="258" r:id="rId13"/>
    <p:sldId id="259" r:id="rId14"/>
    <p:sldId id="260" r:id="rId15"/>
    <p:sldId id="261" r:id="rId1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ckstone" charset="1" panose="0000000000000000000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slides/slide1.xml" Type="http://schemas.openxmlformats.org/officeDocument/2006/relationships/slide"/><Relationship Id="rId12" Target="slides/slide2.xml" Type="http://schemas.openxmlformats.org/officeDocument/2006/relationships/slide"/><Relationship Id="rId13" Target="slides/slide3.xml" Type="http://schemas.openxmlformats.org/officeDocument/2006/relationships/slide"/><Relationship Id="rId14" Target="slides/slide4.xml" Type="http://schemas.openxmlformats.org/officeDocument/2006/relationships/slide"/><Relationship Id="rId15" Target="slides/slide5.xml" Type="http://schemas.openxmlformats.org/officeDocument/2006/relationships/slide"/><Relationship Id="rId16" Target="slides/slide6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8.png" Type="http://schemas.openxmlformats.org/officeDocument/2006/relationships/image"/><Relationship Id="rId4" Target="../media/image7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8.png" Type="http://schemas.openxmlformats.org/officeDocument/2006/relationships/image"/><Relationship Id="rId4" Target="../media/image7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9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png" Type="http://schemas.openxmlformats.org/officeDocument/2006/relationships/image"/><Relationship Id="rId2" Target="../media/image26.png" Type="http://schemas.openxmlformats.org/officeDocument/2006/relationships/image"/><Relationship Id="rId3" Target="../media/image9.png" Type="http://schemas.openxmlformats.org/officeDocument/2006/relationships/image"/><Relationship Id="rId4" Target="../media/image27.png" Type="http://schemas.openxmlformats.org/officeDocument/2006/relationships/image"/><Relationship Id="rId5" Target="../media/image7.pn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0.jpe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-25282" t="21874" r="-25282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5400000">
            <a:off x="6112586" y="-771454"/>
            <a:ext cx="6062828" cy="11829908"/>
          </a:xfrm>
          <a:custGeom>
            <a:avLst/>
            <a:gdLst/>
            <a:ahLst/>
            <a:cxnLst/>
            <a:rect r="r" b="b" t="t" l="l"/>
            <a:pathLst>
              <a:path h="11829908" w="6062828">
                <a:moveTo>
                  <a:pt x="0" y="0"/>
                </a:moveTo>
                <a:lnTo>
                  <a:pt x="6062828" y="0"/>
                </a:lnTo>
                <a:lnTo>
                  <a:pt x="6062828" y="11829908"/>
                </a:lnTo>
                <a:lnTo>
                  <a:pt x="0" y="118299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03950" y="3275902"/>
            <a:ext cx="10355400" cy="3345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61"/>
              </a:lnSpc>
            </a:pPr>
            <a:r>
              <a:rPr lang="en-US" sz="8682">
                <a:solidFill>
                  <a:srgbClr val="000000"/>
                </a:solidFill>
                <a:latin typeface="Rockstone"/>
              </a:rPr>
              <a:t>¿PIERDEN LOS GRUPOS INTENSIDAD CON EL PASO DE LOS AÑOS?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05350" y="-333554"/>
            <a:ext cx="4254023" cy="4114800"/>
          </a:xfrm>
          <a:custGeom>
            <a:avLst/>
            <a:gdLst/>
            <a:ahLst/>
            <a:cxnLst/>
            <a:rect r="r" b="b" t="t" l="l"/>
            <a:pathLst>
              <a:path h="4114800" w="4254023">
                <a:moveTo>
                  <a:pt x="0" y="0"/>
                </a:moveTo>
                <a:lnTo>
                  <a:pt x="4254022" y="0"/>
                </a:lnTo>
                <a:lnTo>
                  <a:pt x="425402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4159349" y="6498283"/>
            <a:ext cx="4254023" cy="4114800"/>
          </a:xfrm>
          <a:custGeom>
            <a:avLst/>
            <a:gdLst/>
            <a:ahLst/>
            <a:cxnLst/>
            <a:rect r="r" b="b" t="t" l="l"/>
            <a:pathLst>
              <a:path h="4114800" w="4254023">
                <a:moveTo>
                  <a:pt x="4254023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254023" y="0"/>
                </a:lnTo>
                <a:lnTo>
                  <a:pt x="4254023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105350" y="6498283"/>
            <a:ext cx="2727346" cy="3906355"/>
          </a:xfrm>
          <a:custGeom>
            <a:avLst/>
            <a:gdLst/>
            <a:ahLst/>
            <a:cxnLst/>
            <a:rect r="r" b="b" t="t" l="l"/>
            <a:pathLst>
              <a:path h="3906355" w="2727346">
                <a:moveTo>
                  <a:pt x="0" y="3906355"/>
                </a:moveTo>
                <a:lnTo>
                  <a:pt x="2727346" y="3906355"/>
                </a:lnTo>
                <a:lnTo>
                  <a:pt x="2727346" y="0"/>
                </a:lnTo>
                <a:lnTo>
                  <a:pt x="0" y="0"/>
                </a:lnTo>
                <a:lnTo>
                  <a:pt x="0" y="390635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5686026" y="0"/>
            <a:ext cx="2727346" cy="3906355"/>
          </a:xfrm>
          <a:custGeom>
            <a:avLst/>
            <a:gdLst/>
            <a:ahLst/>
            <a:cxnLst/>
            <a:rect r="r" b="b" t="t" l="l"/>
            <a:pathLst>
              <a:path h="3906355" w="2727346">
                <a:moveTo>
                  <a:pt x="2727346" y="0"/>
                </a:moveTo>
                <a:lnTo>
                  <a:pt x="0" y="0"/>
                </a:lnTo>
                <a:lnTo>
                  <a:pt x="0" y="3906355"/>
                </a:lnTo>
                <a:lnTo>
                  <a:pt x="2727346" y="3906355"/>
                </a:lnTo>
                <a:lnTo>
                  <a:pt x="272734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311365">
            <a:off x="1750342" y="718178"/>
            <a:ext cx="542638" cy="621045"/>
          </a:xfrm>
          <a:custGeom>
            <a:avLst/>
            <a:gdLst/>
            <a:ahLst/>
            <a:cxnLst/>
            <a:rect r="r" b="b" t="t" l="l"/>
            <a:pathLst>
              <a:path h="621045" w="542638">
                <a:moveTo>
                  <a:pt x="0" y="0"/>
                </a:moveTo>
                <a:lnTo>
                  <a:pt x="542638" y="0"/>
                </a:lnTo>
                <a:lnTo>
                  <a:pt x="542638" y="621044"/>
                </a:lnTo>
                <a:lnTo>
                  <a:pt x="0" y="6210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316953" y="8095600"/>
            <a:ext cx="2942347" cy="133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8"/>
              </a:lnSpc>
            </a:pPr>
            <a:r>
              <a:rPr lang="en-US" sz="4987">
                <a:solidFill>
                  <a:srgbClr val="000000"/>
                </a:solidFill>
                <a:latin typeface="Rockstone"/>
              </a:rPr>
              <a:t>GUILLERMO MURCIA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-25282" t="21874" r="-25282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-300532" y="233120"/>
            <a:ext cx="6671173" cy="2493351"/>
          </a:xfrm>
          <a:custGeom>
            <a:avLst/>
            <a:gdLst/>
            <a:ahLst/>
            <a:cxnLst/>
            <a:rect r="r" b="b" t="t" l="l"/>
            <a:pathLst>
              <a:path h="2493351" w="6671173">
                <a:moveTo>
                  <a:pt x="0" y="0"/>
                </a:moveTo>
                <a:lnTo>
                  <a:pt x="6671172" y="0"/>
                </a:lnTo>
                <a:lnTo>
                  <a:pt x="6671172" y="2493351"/>
                </a:lnTo>
                <a:lnTo>
                  <a:pt x="0" y="24933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3273833" y="2890111"/>
            <a:ext cx="11343584" cy="3870998"/>
          </a:xfrm>
          <a:custGeom>
            <a:avLst/>
            <a:gdLst/>
            <a:ahLst/>
            <a:cxnLst/>
            <a:rect r="r" b="b" t="t" l="l"/>
            <a:pathLst>
              <a:path h="3870998" w="11343584">
                <a:moveTo>
                  <a:pt x="0" y="0"/>
                </a:moveTo>
                <a:lnTo>
                  <a:pt x="11343584" y="0"/>
                </a:lnTo>
                <a:lnTo>
                  <a:pt x="11343584" y="3870998"/>
                </a:lnTo>
                <a:lnTo>
                  <a:pt x="0" y="3870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834910" y="-1747720"/>
            <a:ext cx="4474192" cy="4474192"/>
          </a:xfrm>
          <a:custGeom>
            <a:avLst/>
            <a:gdLst/>
            <a:ahLst/>
            <a:cxnLst/>
            <a:rect r="r" b="b" t="t" l="l"/>
            <a:pathLst>
              <a:path h="4474192" w="4474192">
                <a:moveTo>
                  <a:pt x="0" y="0"/>
                </a:moveTo>
                <a:lnTo>
                  <a:pt x="4474191" y="0"/>
                </a:lnTo>
                <a:lnTo>
                  <a:pt x="4474191" y="4474191"/>
                </a:lnTo>
                <a:lnTo>
                  <a:pt x="0" y="44741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58507">
            <a:off x="9230369" y="4412107"/>
            <a:ext cx="6735880" cy="3379166"/>
          </a:xfrm>
          <a:custGeom>
            <a:avLst/>
            <a:gdLst/>
            <a:ahLst/>
            <a:cxnLst/>
            <a:rect r="r" b="b" t="t" l="l"/>
            <a:pathLst>
              <a:path h="3379166" w="6735880">
                <a:moveTo>
                  <a:pt x="0" y="0"/>
                </a:moveTo>
                <a:lnTo>
                  <a:pt x="6735880" y="0"/>
                </a:lnTo>
                <a:lnTo>
                  <a:pt x="6735880" y="3379166"/>
                </a:lnTo>
                <a:lnTo>
                  <a:pt x="0" y="33791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6432215" y="4044290"/>
            <a:ext cx="2510028" cy="4114800"/>
          </a:xfrm>
          <a:custGeom>
            <a:avLst/>
            <a:gdLst/>
            <a:ahLst/>
            <a:cxnLst/>
            <a:rect r="r" b="b" t="t" l="l"/>
            <a:pathLst>
              <a:path h="4114800" w="2510028">
                <a:moveTo>
                  <a:pt x="0" y="0"/>
                </a:moveTo>
                <a:lnTo>
                  <a:pt x="2510028" y="0"/>
                </a:lnTo>
                <a:lnTo>
                  <a:pt x="2510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185156"/>
            <a:ext cx="4981651" cy="598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9"/>
              </a:lnSpc>
            </a:pPr>
            <a:r>
              <a:rPr lang="en-US" sz="3999">
                <a:solidFill>
                  <a:srgbClr val="000000"/>
                </a:solidFill>
                <a:latin typeface="Rockstone"/>
              </a:rPr>
              <a:t>CARACTERÍSTICAS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713048" y="4063340"/>
            <a:ext cx="6044926" cy="719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62"/>
              </a:lnSpc>
            </a:pPr>
            <a:r>
              <a:rPr lang="en-US" sz="4853">
                <a:solidFill>
                  <a:srgbClr val="FFFFFF"/>
                </a:solidFill>
                <a:latin typeface="Rockstone"/>
              </a:rPr>
              <a:t>ACUSTICA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13048" y="5194877"/>
            <a:ext cx="6044926" cy="719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62"/>
              </a:lnSpc>
            </a:pPr>
            <a:r>
              <a:rPr lang="en-US" sz="4853">
                <a:solidFill>
                  <a:srgbClr val="FFFFFF"/>
                </a:solidFill>
                <a:latin typeface="Rockstone"/>
              </a:rPr>
              <a:t>VELOCIDAD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713048" y="6322068"/>
            <a:ext cx="6044926" cy="719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62"/>
              </a:lnSpc>
            </a:pPr>
            <a:r>
              <a:rPr lang="en-US" sz="4853">
                <a:solidFill>
                  <a:srgbClr val="FFFFFF"/>
                </a:solidFill>
                <a:latin typeface="Rockstone"/>
              </a:rPr>
              <a:t>VOLUMEN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13048" y="7453604"/>
            <a:ext cx="6044926" cy="719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62"/>
              </a:lnSpc>
            </a:pPr>
            <a:r>
              <a:rPr lang="en-US" sz="4853">
                <a:solidFill>
                  <a:srgbClr val="FFFFFF"/>
                </a:solidFill>
                <a:latin typeface="Rockstone"/>
              </a:rPr>
              <a:t>CONNOTACIÓN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34503" y="5378482"/>
            <a:ext cx="5127611" cy="1686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55"/>
              </a:lnSpc>
            </a:pPr>
            <a:r>
              <a:rPr lang="en-US" sz="11548">
                <a:solidFill>
                  <a:srgbClr val="000000"/>
                </a:solidFill>
                <a:latin typeface="Rockstone"/>
              </a:rPr>
              <a:t>ENERGIA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-68968">
            <a:off x="7525851" y="629734"/>
            <a:ext cx="953955" cy="1091794"/>
          </a:xfrm>
          <a:custGeom>
            <a:avLst/>
            <a:gdLst/>
            <a:ahLst/>
            <a:cxnLst/>
            <a:rect r="r" b="b" t="t" l="l"/>
            <a:pathLst>
              <a:path h="1091794" w="953955">
                <a:moveTo>
                  <a:pt x="0" y="0"/>
                </a:moveTo>
                <a:lnTo>
                  <a:pt x="953955" y="0"/>
                </a:lnTo>
                <a:lnTo>
                  <a:pt x="953955" y="1091794"/>
                </a:lnTo>
                <a:lnTo>
                  <a:pt x="0" y="10917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901632" y="3903344"/>
            <a:ext cx="617894" cy="811078"/>
          </a:xfrm>
          <a:custGeom>
            <a:avLst/>
            <a:gdLst/>
            <a:ahLst/>
            <a:cxnLst/>
            <a:rect r="r" b="b" t="t" l="l"/>
            <a:pathLst>
              <a:path h="811078" w="617894">
                <a:moveTo>
                  <a:pt x="0" y="0"/>
                </a:moveTo>
                <a:lnTo>
                  <a:pt x="617894" y="0"/>
                </a:lnTo>
                <a:lnTo>
                  <a:pt x="617894" y="811077"/>
                </a:lnTo>
                <a:lnTo>
                  <a:pt x="0" y="81107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901632" y="4981121"/>
            <a:ext cx="617894" cy="811078"/>
          </a:xfrm>
          <a:custGeom>
            <a:avLst/>
            <a:gdLst/>
            <a:ahLst/>
            <a:cxnLst/>
            <a:rect r="r" b="b" t="t" l="l"/>
            <a:pathLst>
              <a:path h="811078" w="617894">
                <a:moveTo>
                  <a:pt x="0" y="0"/>
                </a:moveTo>
                <a:lnTo>
                  <a:pt x="617894" y="0"/>
                </a:lnTo>
                <a:lnTo>
                  <a:pt x="617894" y="811078"/>
                </a:lnTo>
                <a:lnTo>
                  <a:pt x="0" y="8110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901632" y="6101690"/>
            <a:ext cx="617894" cy="811078"/>
          </a:xfrm>
          <a:custGeom>
            <a:avLst/>
            <a:gdLst/>
            <a:ahLst/>
            <a:cxnLst/>
            <a:rect r="r" b="b" t="t" l="l"/>
            <a:pathLst>
              <a:path h="811078" w="617894">
                <a:moveTo>
                  <a:pt x="0" y="0"/>
                </a:moveTo>
                <a:lnTo>
                  <a:pt x="617894" y="0"/>
                </a:lnTo>
                <a:lnTo>
                  <a:pt x="617894" y="811077"/>
                </a:lnTo>
                <a:lnTo>
                  <a:pt x="0" y="81107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901632" y="7217567"/>
            <a:ext cx="617894" cy="811078"/>
          </a:xfrm>
          <a:custGeom>
            <a:avLst/>
            <a:gdLst/>
            <a:ahLst/>
            <a:cxnLst/>
            <a:rect r="r" b="b" t="t" l="l"/>
            <a:pathLst>
              <a:path h="811078" w="617894">
                <a:moveTo>
                  <a:pt x="0" y="0"/>
                </a:moveTo>
                <a:lnTo>
                  <a:pt x="617894" y="0"/>
                </a:lnTo>
                <a:lnTo>
                  <a:pt x="617894" y="811078"/>
                </a:lnTo>
                <a:lnTo>
                  <a:pt x="0" y="8110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-25282" t="21875" r="-25282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-5400000">
            <a:off x="12971887" y="2903836"/>
            <a:ext cx="11343584" cy="3870998"/>
          </a:xfrm>
          <a:custGeom>
            <a:avLst/>
            <a:gdLst/>
            <a:ahLst/>
            <a:cxnLst/>
            <a:rect r="r" b="b" t="t" l="l"/>
            <a:pathLst>
              <a:path h="3870998" w="11343584">
                <a:moveTo>
                  <a:pt x="0" y="0"/>
                </a:moveTo>
                <a:lnTo>
                  <a:pt x="11343584" y="0"/>
                </a:lnTo>
                <a:lnTo>
                  <a:pt x="11343584" y="3870998"/>
                </a:lnTo>
                <a:lnTo>
                  <a:pt x="0" y="3870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-6384852" y="3249093"/>
            <a:ext cx="11343584" cy="3870998"/>
          </a:xfrm>
          <a:custGeom>
            <a:avLst/>
            <a:gdLst/>
            <a:ahLst/>
            <a:cxnLst/>
            <a:rect r="r" b="b" t="t" l="l"/>
            <a:pathLst>
              <a:path h="3870998" w="11343584">
                <a:moveTo>
                  <a:pt x="0" y="0"/>
                </a:moveTo>
                <a:lnTo>
                  <a:pt x="11343584" y="0"/>
                </a:lnTo>
                <a:lnTo>
                  <a:pt x="11343584" y="3870998"/>
                </a:lnTo>
                <a:lnTo>
                  <a:pt x="0" y="3870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52155">
            <a:off x="11262142" y="2087504"/>
            <a:ext cx="1680830" cy="1923697"/>
          </a:xfrm>
          <a:custGeom>
            <a:avLst/>
            <a:gdLst/>
            <a:ahLst/>
            <a:cxnLst/>
            <a:rect r="r" b="b" t="t" l="l"/>
            <a:pathLst>
              <a:path h="1923697" w="1680830">
                <a:moveTo>
                  <a:pt x="0" y="0"/>
                </a:moveTo>
                <a:lnTo>
                  <a:pt x="1680830" y="0"/>
                </a:lnTo>
                <a:lnTo>
                  <a:pt x="1680830" y="1923697"/>
                </a:lnTo>
                <a:lnTo>
                  <a:pt x="0" y="19236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948622" y="4318408"/>
            <a:ext cx="5954936" cy="4505310"/>
          </a:xfrm>
          <a:custGeom>
            <a:avLst/>
            <a:gdLst/>
            <a:ahLst/>
            <a:cxnLst/>
            <a:rect r="r" b="b" t="t" l="l"/>
            <a:pathLst>
              <a:path h="4505310" w="5954936">
                <a:moveTo>
                  <a:pt x="0" y="0"/>
                </a:moveTo>
                <a:lnTo>
                  <a:pt x="5954936" y="0"/>
                </a:lnTo>
                <a:lnTo>
                  <a:pt x="5954936" y="4505311"/>
                </a:lnTo>
                <a:lnTo>
                  <a:pt x="0" y="45053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803388" y="1028700"/>
            <a:ext cx="7340612" cy="5542364"/>
          </a:xfrm>
          <a:custGeom>
            <a:avLst/>
            <a:gdLst/>
            <a:ahLst/>
            <a:cxnLst/>
            <a:rect r="r" b="b" t="t" l="l"/>
            <a:pathLst>
              <a:path h="5542364" w="7340612">
                <a:moveTo>
                  <a:pt x="0" y="0"/>
                </a:moveTo>
                <a:lnTo>
                  <a:pt x="7340612" y="0"/>
                </a:lnTo>
                <a:lnTo>
                  <a:pt x="7340612" y="5542364"/>
                </a:lnTo>
                <a:lnTo>
                  <a:pt x="0" y="55423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671692" y="6846418"/>
            <a:ext cx="2902405" cy="2753657"/>
          </a:xfrm>
          <a:custGeom>
            <a:avLst/>
            <a:gdLst/>
            <a:ahLst/>
            <a:cxnLst/>
            <a:rect r="r" b="b" t="t" l="l"/>
            <a:pathLst>
              <a:path h="2753657" w="2902405">
                <a:moveTo>
                  <a:pt x="0" y="0"/>
                </a:moveTo>
                <a:lnTo>
                  <a:pt x="2902405" y="0"/>
                </a:lnTo>
                <a:lnTo>
                  <a:pt x="2902405" y="2753657"/>
                </a:lnTo>
                <a:lnTo>
                  <a:pt x="0" y="27536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248535" y="111116"/>
            <a:ext cx="4910147" cy="1835167"/>
          </a:xfrm>
          <a:custGeom>
            <a:avLst/>
            <a:gdLst/>
            <a:ahLst/>
            <a:cxnLst/>
            <a:rect r="r" b="b" t="t" l="l"/>
            <a:pathLst>
              <a:path h="1835167" w="4910147">
                <a:moveTo>
                  <a:pt x="0" y="0"/>
                </a:moveTo>
                <a:lnTo>
                  <a:pt x="4910147" y="0"/>
                </a:lnTo>
                <a:lnTo>
                  <a:pt x="4910147" y="1835168"/>
                </a:lnTo>
                <a:lnTo>
                  <a:pt x="0" y="18351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662027" y="734060"/>
            <a:ext cx="4981651" cy="598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9"/>
              </a:lnSpc>
            </a:pPr>
            <a:r>
              <a:rPr lang="en-US" sz="3999">
                <a:solidFill>
                  <a:srgbClr val="000000"/>
                </a:solidFill>
                <a:latin typeface="Rockstone"/>
              </a:rPr>
              <a:t>DENSIDAD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-25282" t="21875" r="-25282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-5400000">
            <a:off x="12971887" y="2903836"/>
            <a:ext cx="11343584" cy="3870998"/>
          </a:xfrm>
          <a:custGeom>
            <a:avLst/>
            <a:gdLst/>
            <a:ahLst/>
            <a:cxnLst/>
            <a:rect r="r" b="b" t="t" l="l"/>
            <a:pathLst>
              <a:path h="3870998" w="11343584">
                <a:moveTo>
                  <a:pt x="0" y="0"/>
                </a:moveTo>
                <a:lnTo>
                  <a:pt x="11343584" y="0"/>
                </a:lnTo>
                <a:lnTo>
                  <a:pt x="11343584" y="3870998"/>
                </a:lnTo>
                <a:lnTo>
                  <a:pt x="0" y="3870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-6384852" y="3249093"/>
            <a:ext cx="11343584" cy="3870998"/>
          </a:xfrm>
          <a:custGeom>
            <a:avLst/>
            <a:gdLst/>
            <a:ahLst/>
            <a:cxnLst/>
            <a:rect r="r" b="b" t="t" l="l"/>
            <a:pathLst>
              <a:path h="3870998" w="11343584">
                <a:moveTo>
                  <a:pt x="0" y="0"/>
                </a:moveTo>
                <a:lnTo>
                  <a:pt x="11343584" y="0"/>
                </a:lnTo>
                <a:lnTo>
                  <a:pt x="11343584" y="3870998"/>
                </a:lnTo>
                <a:lnTo>
                  <a:pt x="0" y="3870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149920">
            <a:off x="13656726" y="6392251"/>
            <a:ext cx="2786288" cy="3188885"/>
          </a:xfrm>
          <a:custGeom>
            <a:avLst/>
            <a:gdLst/>
            <a:ahLst/>
            <a:cxnLst/>
            <a:rect r="r" b="b" t="t" l="l"/>
            <a:pathLst>
              <a:path h="3188885" w="2786288">
                <a:moveTo>
                  <a:pt x="0" y="0"/>
                </a:moveTo>
                <a:lnTo>
                  <a:pt x="2786288" y="0"/>
                </a:lnTo>
                <a:lnTo>
                  <a:pt x="2786288" y="3188884"/>
                </a:lnTo>
                <a:lnTo>
                  <a:pt x="0" y="31888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10175" y="2378355"/>
            <a:ext cx="8916930" cy="7000207"/>
          </a:xfrm>
          <a:custGeom>
            <a:avLst/>
            <a:gdLst/>
            <a:ahLst/>
            <a:cxnLst/>
            <a:rect r="r" b="b" t="t" l="l"/>
            <a:pathLst>
              <a:path h="7000207" w="8916930">
                <a:moveTo>
                  <a:pt x="0" y="0"/>
                </a:moveTo>
                <a:lnTo>
                  <a:pt x="8916930" y="0"/>
                </a:lnTo>
                <a:lnTo>
                  <a:pt x="8916930" y="7000207"/>
                </a:lnTo>
                <a:lnTo>
                  <a:pt x="0" y="70002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20978" y="3731344"/>
            <a:ext cx="1521677" cy="1521677"/>
          </a:xfrm>
          <a:custGeom>
            <a:avLst/>
            <a:gdLst/>
            <a:ahLst/>
            <a:cxnLst/>
            <a:rect r="r" b="b" t="t" l="l"/>
            <a:pathLst>
              <a:path h="1521677" w="1521677">
                <a:moveTo>
                  <a:pt x="0" y="0"/>
                </a:moveTo>
                <a:lnTo>
                  <a:pt x="1521677" y="0"/>
                </a:lnTo>
                <a:lnTo>
                  <a:pt x="1521677" y="1521677"/>
                </a:lnTo>
                <a:lnTo>
                  <a:pt x="0" y="15216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567176" y="0"/>
            <a:ext cx="6671173" cy="2493351"/>
          </a:xfrm>
          <a:custGeom>
            <a:avLst/>
            <a:gdLst/>
            <a:ahLst/>
            <a:cxnLst/>
            <a:rect r="r" b="b" t="t" l="l"/>
            <a:pathLst>
              <a:path h="2493351" w="6671173">
                <a:moveTo>
                  <a:pt x="0" y="0"/>
                </a:moveTo>
                <a:lnTo>
                  <a:pt x="6671172" y="0"/>
                </a:lnTo>
                <a:lnTo>
                  <a:pt x="6671172" y="2493351"/>
                </a:lnTo>
                <a:lnTo>
                  <a:pt x="0" y="24933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381792" y="952035"/>
            <a:ext cx="4981651" cy="598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9"/>
              </a:lnSpc>
            </a:pPr>
            <a:r>
              <a:rPr lang="en-US" sz="3999">
                <a:solidFill>
                  <a:srgbClr val="000000"/>
                </a:solidFill>
                <a:latin typeface="Rockstone"/>
              </a:rPr>
              <a:t>CORRELACIONES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-25282" t="21874" r="-25282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-300532" y="233120"/>
            <a:ext cx="6671173" cy="2493351"/>
          </a:xfrm>
          <a:custGeom>
            <a:avLst/>
            <a:gdLst/>
            <a:ahLst/>
            <a:cxnLst/>
            <a:rect r="r" b="b" t="t" l="l"/>
            <a:pathLst>
              <a:path h="2493351" w="6671173">
                <a:moveTo>
                  <a:pt x="0" y="0"/>
                </a:moveTo>
                <a:lnTo>
                  <a:pt x="6671172" y="0"/>
                </a:lnTo>
                <a:lnTo>
                  <a:pt x="6671172" y="2493351"/>
                </a:lnTo>
                <a:lnTo>
                  <a:pt x="0" y="24933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18357">
            <a:off x="4939810" y="1015981"/>
            <a:ext cx="12280920" cy="8857614"/>
          </a:xfrm>
          <a:custGeom>
            <a:avLst/>
            <a:gdLst/>
            <a:ahLst/>
            <a:cxnLst/>
            <a:rect r="r" b="b" t="t" l="l"/>
            <a:pathLst>
              <a:path h="8857614" w="12280920">
                <a:moveTo>
                  <a:pt x="0" y="0"/>
                </a:moveTo>
                <a:lnTo>
                  <a:pt x="12280921" y="0"/>
                </a:lnTo>
                <a:lnTo>
                  <a:pt x="12280921" y="8857614"/>
                </a:lnTo>
                <a:lnTo>
                  <a:pt x="0" y="88576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86847">
            <a:off x="877726" y="3861402"/>
            <a:ext cx="4048503" cy="4633480"/>
          </a:xfrm>
          <a:custGeom>
            <a:avLst/>
            <a:gdLst/>
            <a:ahLst/>
            <a:cxnLst/>
            <a:rect r="r" b="b" t="t" l="l"/>
            <a:pathLst>
              <a:path h="4633480" w="4048503">
                <a:moveTo>
                  <a:pt x="0" y="0"/>
                </a:moveTo>
                <a:lnTo>
                  <a:pt x="4048503" y="0"/>
                </a:lnTo>
                <a:lnTo>
                  <a:pt x="4048503" y="4633480"/>
                </a:lnTo>
                <a:lnTo>
                  <a:pt x="0" y="46334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4218604" y="-143513"/>
            <a:ext cx="4254023" cy="4114800"/>
          </a:xfrm>
          <a:custGeom>
            <a:avLst/>
            <a:gdLst/>
            <a:ahLst/>
            <a:cxnLst/>
            <a:rect r="r" b="b" t="t" l="l"/>
            <a:pathLst>
              <a:path h="4114800" w="4254023">
                <a:moveTo>
                  <a:pt x="4254022" y="0"/>
                </a:moveTo>
                <a:lnTo>
                  <a:pt x="0" y="0"/>
                </a:lnTo>
                <a:lnTo>
                  <a:pt x="0" y="4114800"/>
                </a:lnTo>
                <a:lnTo>
                  <a:pt x="4254022" y="4114800"/>
                </a:lnTo>
                <a:lnTo>
                  <a:pt x="425402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105350" y="6498283"/>
            <a:ext cx="2727346" cy="3906355"/>
          </a:xfrm>
          <a:custGeom>
            <a:avLst/>
            <a:gdLst/>
            <a:ahLst/>
            <a:cxnLst/>
            <a:rect r="r" b="b" t="t" l="l"/>
            <a:pathLst>
              <a:path h="3906355" w="2727346">
                <a:moveTo>
                  <a:pt x="0" y="3906355"/>
                </a:moveTo>
                <a:lnTo>
                  <a:pt x="2727346" y="3906355"/>
                </a:lnTo>
                <a:lnTo>
                  <a:pt x="2727346" y="0"/>
                </a:lnTo>
                <a:lnTo>
                  <a:pt x="0" y="0"/>
                </a:lnTo>
                <a:lnTo>
                  <a:pt x="0" y="3906355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948835" y="1664881"/>
            <a:ext cx="7269769" cy="7269769"/>
          </a:xfrm>
          <a:custGeom>
            <a:avLst/>
            <a:gdLst/>
            <a:ahLst/>
            <a:cxnLst/>
            <a:rect r="r" b="b" t="t" l="l"/>
            <a:pathLst>
              <a:path h="7269769" w="7269769">
                <a:moveTo>
                  <a:pt x="0" y="0"/>
                </a:moveTo>
                <a:lnTo>
                  <a:pt x="7269769" y="0"/>
                </a:lnTo>
                <a:lnTo>
                  <a:pt x="7269769" y="7269768"/>
                </a:lnTo>
                <a:lnTo>
                  <a:pt x="0" y="72697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699136" y="2350463"/>
            <a:ext cx="1957378" cy="5898604"/>
          </a:xfrm>
          <a:custGeom>
            <a:avLst/>
            <a:gdLst/>
            <a:ahLst/>
            <a:cxnLst/>
            <a:rect r="r" b="b" t="t" l="l"/>
            <a:pathLst>
              <a:path h="5898604" w="1957378">
                <a:moveTo>
                  <a:pt x="0" y="0"/>
                </a:moveTo>
                <a:lnTo>
                  <a:pt x="1957379" y="0"/>
                </a:lnTo>
                <a:lnTo>
                  <a:pt x="1957379" y="5898604"/>
                </a:lnTo>
                <a:lnTo>
                  <a:pt x="0" y="589860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70769" t="0" r="-410" b="-15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73764" y="1142802"/>
            <a:ext cx="3122581" cy="693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01"/>
              </a:lnSpc>
            </a:pPr>
            <a:r>
              <a:rPr lang="en-US" sz="4682">
                <a:solidFill>
                  <a:srgbClr val="000000"/>
                </a:solidFill>
                <a:latin typeface="Rockstone"/>
              </a:rPr>
              <a:t>CONCLUSIÓN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-25282" t="21874" r="-25282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5400000">
            <a:off x="2542668" y="-771454"/>
            <a:ext cx="6062828" cy="11829908"/>
          </a:xfrm>
          <a:custGeom>
            <a:avLst/>
            <a:gdLst/>
            <a:ahLst/>
            <a:cxnLst/>
            <a:rect r="r" b="b" t="t" l="l"/>
            <a:pathLst>
              <a:path h="11829908" w="6062828">
                <a:moveTo>
                  <a:pt x="0" y="0"/>
                </a:moveTo>
                <a:lnTo>
                  <a:pt x="6062828" y="0"/>
                </a:lnTo>
                <a:lnTo>
                  <a:pt x="6062828" y="11829908"/>
                </a:lnTo>
                <a:lnTo>
                  <a:pt x="0" y="118299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99563" y="3919514"/>
            <a:ext cx="9149039" cy="2814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21"/>
              </a:lnSpc>
            </a:pPr>
            <a:r>
              <a:rPr lang="en-US" sz="19171">
                <a:solidFill>
                  <a:srgbClr val="000000"/>
                </a:solidFill>
                <a:latin typeface="Rockstone"/>
              </a:rPr>
              <a:t>GRACIAS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962416" y="-170768"/>
            <a:ext cx="7325584" cy="10457768"/>
            <a:chOff x="0" y="0"/>
            <a:chExt cx="9767445" cy="1394369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26664" t="0" r="26664" b="0"/>
            <a:stretch>
              <a:fillRect/>
            </a:stretch>
          </p:blipFill>
          <p:spPr>
            <a:xfrm flipH="false" flipV="false">
              <a:off x="0" y="0"/>
              <a:ext cx="9767445" cy="13943690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0">
            <a:off x="9922821" y="-736395"/>
            <a:ext cx="2079190" cy="2216191"/>
          </a:xfrm>
          <a:custGeom>
            <a:avLst/>
            <a:gdLst/>
            <a:ahLst/>
            <a:cxnLst/>
            <a:rect r="r" b="b" t="t" l="l"/>
            <a:pathLst>
              <a:path h="2216191" w="2079190">
                <a:moveTo>
                  <a:pt x="0" y="0"/>
                </a:moveTo>
                <a:lnTo>
                  <a:pt x="2079190" y="0"/>
                </a:lnTo>
                <a:lnTo>
                  <a:pt x="2079190" y="2216191"/>
                </a:lnTo>
                <a:lnTo>
                  <a:pt x="0" y="22161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98865" y="6733937"/>
            <a:ext cx="2079190" cy="2216191"/>
          </a:xfrm>
          <a:custGeom>
            <a:avLst/>
            <a:gdLst/>
            <a:ahLst/>
            <a:cxnLst/>
            <a:rect r="r" b="b" t="t" l="l"/>
            <a:pathLst>
              <a:path h="2216191" w="2079190">
                <a:moveTo>
                  <a:pt x="0" y="0"/>
                </a:moveTo>
                <a:lnTo>
                  <a:pt x="2079190" y="0"/>
                </a:lnTo>
                <a:lnTo>
                  <a:pt x="2079190" y="2216191"/>
                </a:lnTo>
                <a:lnTo>
                  <a:pt x="0" y="22161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DAFno0NjK0A</dc:identifier>
  <dcterms:modified xsi:type="dcterms:W3CDTF">2011-08-01T06:04:30Z</dcterms:modified>
  <cp:revision>1</cp:revision>
  <dc:title>PIERDEN LOS GRUPOS INTENSIDAD CON EL TIEMPO?</dc:title>
</cp:coreProperties>
</file>